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46"/>
  </p:normalViewPr>
  <p:slideViewPr>
    <p:cSldViewPr snapToGrid="0" snapToObjects="1">
      <p:cViewPr varScale="1">
        <p:scale>
          <a:sx n="75" d="100"/>
          <a:sy n="75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E1577-2BF2-FC47-AB1E-47FFB2ECBD24}" type="datetimeFigureOut">
              <a:rPr lang="en-US" smtClean="0"/>
              <a:t>4/20/17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E8396-FA24-5B4B-9476-FB1A643CE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8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web 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elemnts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Object-C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E8396-FA24-5B4B-9476-FB1A643CE6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3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JSX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elements</a:t>
            </a:r>
          </a:p>
          <a:p>
            <a:r>
              <a:rPr lang="en-US" altLang="zh-CN" baseline="0" dirty="0" smtClean="0"/>
              <a:t>Treat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</a:t>
            </a:r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E8396-FA24-5B4B-9476-FB1A643CE6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7102" r="9090" b="5203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/>
              <a:t>React Native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Zhou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0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644" r="10672" b="1"/>
          <a:stretch/>
        </p:blipFill>
        <p:spPr>
          <a:xfrm>
            <a:off x="6798733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What Is React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React Native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en-US" dirty="0" smtClean="0"/>
              <a:t> </a:t>
            </a:r>
            <a:r>
              <a:rPr lang="en-US" altLang="zh-CN" dirty="0" smtClean="0"/>
              <a:t>us</a:t>
            </a:r>
            <a:r>
              <a:rPr lang="en-US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en-US" dirty="0" smtClean="0"/>
              <a:t> </a:t>
            </a:r>
            <a:r>
              <a:rPr lang="en-US" dirty="0"/>
              <a:t>mobile </a:t>
            </a:r>
            <a:r>
              <a:rPr lang="en-US" dirty="0" smtClean="0"/>
              <a:t>apps</a:t>
            </a:r>
            <a:r>
              <a:rPr lang="en-US" altLang="zh-CN" dirty="0" smtClean="0"/>
              <a:t>(Android,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IOS)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r>
              <a:rPr lang="en-US" dirty="0"/>
              <a:t>using only </a:t>
            </a:r>
            <a:r>
              <a:rPr lang="en-US" b="1" dirty="0" smtClean="0"/>
              <a:t>JavaScript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components.</a:t>
            </a:r>
            <a:endParaRPr lang="en-US" dirty="0" smtClean="0"/>
          </a:p>
          <a:p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4" y="1557603"/>
            <a:ext cx="4986236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9462" y="-672201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React Native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367882" y="2481552"/>
            <a:ext cx="8825659" cy="1668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Native Experience</a:t>
            </a:r>
          </a:p>
          <a:p>
            <a:r>
              <a:rPr lang="en-US" dirty="0" smtClean="0"/>
              <a:t>One language rules them all</a:t>
            </a:r>
          </a:p>
          <a:p>
            <a:r>
              <a:rPr lang="en-US" dirty="0" smtClean="0"/>
              <a:t>Fast &amp; Great Development Experience</a:t>
            </a:r>
          </a:p>
          <a:p>
            <a:r>
              <a:rPr lang="en-US" dirty="0" smtClean="0"/>
              <a:t> Bridge with Native Code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91867" y="4656667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Goal:</a:t>
            </a:r>
            <a:r>
              <a:rPr lang="zh-CN" altLang="en-US" dirty="0"/>
              <a:t> </a:t>
            </a:r>
            <a:r>
              <a:rPr lang="en-US" altLang="zh-CN" dirty="0" smtClean="0"/>
              <a:t>Learn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5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7" name="Group 2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3" name="Group 3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34" name="Rectangle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560099"/>
            <a:ext cx="4983737" cy="3737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Who’s using React Native</a:t>
            </a:r>
            <a:endParaRPr lang="en-US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502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118" y="2266413"/>
            <a:ext cx="9054415" cy="4527207"/>
          </a:xfrm>
          <a:prstGeom prst="roundRect">
            <a:avLst>
              <a:gd name="adj" fmla="val 0"/>
            </a:avLst>
          </a:prstGeom>
          <a:effectLst>
            <a:outerShdw blurRad="50800" dist="50800" sx="1000" sy="1000" algn="tl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EBEBEB"/>
                </a:solidFill>
              </a:rPr>
              <a:t>How</a:t>
            </a:r>
            <a:r>
              <a:rPr lang="zh-CN" altLang="en-US" dirty="0">
                <a:solidFill>
                  <a:srgbClr val="EBEBEB"/>
                </a:solidFill>
              </a:rPr>
              <a:t> </a:t>
            </a:r>
            <a:r>
              <a:rPr lang="en-US" altLang="zh-CN" dirty="0">
                <a:solidFill>
                  <a:srgbClr val="EBEBEB"/>
                </a:solidFill>
              </a:rPr>
              <a:t>Does</a:t>
            </a:r>
            <a:r>
              <a:rPr lang="zh-CN" altLang="en-US" dirty="0">
                <a:solidFill>
                  <a:srgbClr val="EBEBEB"/>
                </a:solidFill>
              </a:rPr>
              <a:t> </a:t>
            </a:r>
            <a:r>
              <a:rPr lang="en-US" altLang="zh-CN" dirty="0" smtClean="0">
                <a:solidFill>
                  <a:srgbClr val="EBEBEB"/>
                </a:solidFill>
              </a:rPr>
              <a:t>React</a:t>
            </a:r>
            <a:r>
              <a:rPr lang="en-US" altLang="zh-CN" dirty="0">
                <a:solidFill>
                  <a:srgbClr val="EBEBEB"/>
                </a:solidFill>
              </a:rPr>
              <a:t>-</a:t>
            </a:r>
            <a:r>
              <a:rPr lang="en-US" altLang="zh-CN" dirty="0" smtClean="0">
                <a:solidFill>
                  <a:srgbClr val="EBEBEB"/>
                </a:solidFill>
              </a:rPr>
              <a:t>Native</a:t>
            </a:r>
            <a:r>
              <a:rPr lang="zh-CN" altLang="en-US" dirty="0" smtClean="0">
                <a:solidFill>
                  <a:srgbClr val="EBEBEB"/>
                </a:solidFill>
              </a:rPr>
              <a:t> </a:t>
            </a:r>
            <a:r>
              <a:rPr lang="en-US" altLang="zh-CN" dirty="0">
                <a:solidFill>
                  <a:srgbClr val="EBEBEB"/>
                </a:solidFill>
              </a:rPr>
              <a:t>Work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6" y="2617788"/>
            <a:ext cx="2102596" cy="1997075"/>
          </a:xfrm>
        </p:spPr>
        <p:txBody>
          <a:bodyPr anchor="ctr">
            <a:normAutofit/>
          </a:bodyPr>
          <a:lstStyle/>
          <a:p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know</a:t>
            </a:r>
            <a:r>
              <a:rPr lang="zh-CN" altLang="en-US" sz="1600" dirty="0"/>
              <a:t> </a:t>
            </a:r>
            <a:r>
              <a:rPr lang="en-US" altLang="zh-CN" sz="1600" dirty="0"/>
              <a:t>about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React</a:t>
            </a:r>
          </a:p>
          <a:p>
            <a:r>
              <a:rPr lang="en-US" altLang="zh-CN" sz="1600" dirty="0" smtClean="0"/>
              <a:t>JSX,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components,</a:t>
            </a:r>
            <a:r>
              <a:rPr lang="zh-CN" altLang="en-US" sz="1600" dirty="0"/>
              <a:t> </a:t>
            </a:r>
            <a:r>
              <a:rPr lang="en-US" altLang="zh-CN" sz="1600" dirty="0"/>
              <a:t>state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props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812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60796" cy="3416300"/>
          </a:xfrm>
        </p:spPr>
        <p:txBody>
          <a:bodyPr/>
          <a:lstStyle/>
          <a:p>
            <a:r>
              <a:rPr lang="en-US" altLang="zh-CN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elements</a:t>
            </a:r>
          </a:p>
          <a:p>
            <a:r>
              <a:rPr lang="en-US" altLang="zh-CN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platform-specific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UI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311697"/>
              </p:ext>
            </p:extLst>
          </p:nvPr>
        </p:nvGraphicFramePr>
        <p:xfrm>
          <a:off x="817562" y="3734329"/>
          <a:ext cx="40116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807"/>
                <a:gridCol w="20058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React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Native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&lt;div&gt;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&lt;View&gt;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&lt;span&gt;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&lt;Text&gt;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&lt;li&gt;,&lt;</a:t>
                      </a:r>
                      <a:r>
                        <a:rPr lang="en-US" altLang="zh-CN" dirty="0" err="1" smtClean="0"/>
                        <a:t>ul</a:t>
                      </a:r>
                      <a:r>
                        <a:rPr lang="en-US" altLang="zh-CN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</a:t>
                      </a:r>
                      <a:r>
                        <a:rPr lang="en-US" altLang="zh-CN" dirty="0" err="1" smtClean="0"/>
                        <a:t>ListView</a:t>
                      </a:r>
                      <a:r>
                        <a:rPr lang="en-US" altLang="zh-CN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</a:t>
                      </a:r>
                      <a:r>
                        <a:rPr lang="en-US" altLang="zh-CN" dirty="0" err="1" smtClean="0"/>
                        <a:t>img</a:t>
                      </a:r>
                      <a:r>
                        <a:rPr lang="en-US" altLang="zh-CN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Image&gt;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88" y="3424237"/>
            <a:ext cx="5189538" cy="23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6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142960" y="1471084"/>
            <a:ext cx="6391533" cy="439140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EBEBEB"/>
                </a:solidFill>
              </a:rPr>
              <a:t>Style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Web,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have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CSS</a:t>
            </a:r>
          </a:p>
          <a:p>
            <a:r>
              <a:rPr lang="en-US" altLang="zh-CN">
                <a:solidFill>
                  <a:srgbClr val="FFFFFF"/>
                </a:solidFill>
              </a:rPr>
              <a:t>In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React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Native,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we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use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Flexbox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Layout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Model.</a:t>
            </a:r>
          </a:p>
          <a:p>
            <a:r>
              <a:rPr lang="en-US" altLang="zh-CN">
                <a:solidFill>
                  <a:srgbClr val="FFFFFF"/>
                </a:solidFill>
              </a:rPr>
              <a:t>Use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JS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to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define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a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style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prop.</a:t>
            </a:r>
          </a:p>
        </p:txBody>
      </p:sp>
    </p:spTree>
    <p:extLst>
      <p:ext uri="{BB962C8B-B14F-4D97-AF65-F5344CB8AC3E}">
        <p14:creationId xmlns:p14="http://schemas.microsoft.com/office/powerpoint/2010/main" val="194631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</a:p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12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147</TotalTime>
  <Words>214</Words>
  <Application>Microsoft Macintosh PowerPoint</Application>
  <PresentationFormat>Widescreen</PresentationFormat>
  <Paragraphs>42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Gothic</vt:lpstr>
      <vt:lpstr>DengXian</vt:lpstr>
      <vt:lpstr>Wingdings 3</vt:lpstr>
      <vt:lpstr>宋体</vt:lpstr>
      <vt:lpstr>Arial</vt:lpstr>
      <vt:lpstr>Ion Boardroom</vt:lpstr>
      <vt:lpstr>React Native</vt:lpstr>
      <vt:lpstr>What Is React Native</vt:lpstr>
      <vt:lpstr>Why React Native</vt:lpstr>
      <vt:lpstr>Who’s using React Native</vt:lpstr>
      <vt:lpstr>How Does React-Native Work</vt:lpstr>
      <vt:lpstr>How Does React-Native Works</vt:lpstr>
      <vt:lpstr>Style</vt:lpstr>
      <vt:lpstr>Summary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Tong Zhou</dc:creator>
  <cp:lastModifiedBy>Tong Zhou</cp:lastModifiedBy>
  <cp:revision>14</cp:revision>
  <cp:lastPrinted>2017-04-20T18:22:51Z</cp:lastPrinted>
  <dcterms:created xsi:type="dcterms:W3CDTF">2017-04-20T00:21:41Z</dcterms:created>
  <dcterms:modified xsi:type="dcterms:W3CDTF">2017-04-20T18:22:55Z</dcterms:modified>
</cp:coreProperties>
</file>